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Nunito" pitchFamily="2" charset="-18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1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197403609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197403609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9b9f2d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19b9f2d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19b9f2d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19b9f2d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19b9f2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19b9f2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19740360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19740360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195527685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195527685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19552768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19552768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195527685_0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195527685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195527685_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195527685_0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195527685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195527685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195527685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195527685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19740360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19740360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9740360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19740360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Gama6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 Jeza, Matic Lukežič, Vid Čabrian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550" y="567025"/>
            <a:ext cx="1503975" cy="15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6871500" y="4629500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Maribor, 20. 1. 2023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Mobilna aplikacija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Zajemanje slik ter beleženje prostih parkirnih mest na podlagi le teh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Objava sporočil preko protokola MQTT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Sporočila shranjena v verigo blokov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Shranjevanje prostih parkirnih mest na lokacijah v podatkovno bazo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Simulirani način delovanja - brez zajemanja slik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675" y="445025"/>
            <a:ext cx="2070375" cy="406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517" y="445025"/>
            <a:ext cx="2070384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445025"/>
            <a:ext cx="2192250" cy="4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749" y="445025"/>
            <a:ext cx="2192250" cy="432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Storitev za prepoznavo vozil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Python, FastAPI, 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yolov3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Strežnik prejme fotografijo ter vrne število avtomobilov na sliki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47" y="2571750"/>
            <a:ext cx="4516050" cy="20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Digitalni dvojček nepremičninskega trga osrednjeslovenske regije">
            <a:hlinkClick r:id="" action="ppaction://media"/>
            <a:extLst>
              <a:ext uri="{FF2B5EF4-FFF2-40B4-BE49-F238E27FC236}">
                <a16:creationId xmlns:a16="http://schemas.microsoft.com/office/drawing/2014/main" id="{B334B2DC-3E71-8D2B-C328-A2E34AD97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Ideja projekta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Zbiranje podatkov o transakcijah na nepremičninskem trgu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Analiza in vizualizacija podatkov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Zbiranje in prikaz podatkov o razpoložljivosti  parkirnih mest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Pridobivanje podatkov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Scraping spletne strani Sparkasse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Nodejs , puppeteer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50" y="2383100"/>
            <a:ext cx="4732362" cy="2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Hranjenje podatkov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Podatke scraper shranjuje v MongoDB bazo ki gostuje na MongoDB Atlas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Delo z bazo  - Prisma ORM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V podatkovni bazi imamo trenutno shranjenih 162019 transakcij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75" y="1856515"/>
            <a:ext cx="2273350" cy="20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571" y="1993459"/>
            <a:ext cx="2044850" cy="17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Spletna storitev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Implementirana v Nextjs, Prisma 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tRPC api  ( typesafe remote procedure call)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api za namizno in mobilno aplikacijo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19263" t="14964" b="1478"/>
          <a:stretch/>
        </p:blipFill>
        <p:spPr>
          <a:xfrm>
            <a:off x="468700" y="2230075"/>
            <a:ext cx="6759049" cy="26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Spletni vmesnik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75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Typescript, Nextjs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Avtentikacija: NextAuth  ( Google, github, email)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transakcij na zemljevidu in grafična predstavitev podatkov </a:t>
            </a:r>
            <a:endParaRPr/>
          </a:p>
        </p:txBody>
      </p:sp>
      <p:pic>
        <p:nvPicPr>
          <p:cNvPr id="97" name="Google Shape;97;p18" descr="Slika, ki vsebuje besede besedilo, monitor, zaprt prostor, črna&#10;&#10;Opis je samodejno ustvarje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25" y="2265600"/>
            <a:ext cx="44740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048042" y="2464889"/>
            <a:ext cx="1467900" cy="15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Veriga blokov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P2P komunikacija med vozlišči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Shranjevanje sporočil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Objava sporočil na mobilni aplikaciji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sporočil na desktop aplikaciji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017725"/>
            <a:ext cx="3899425" cy="25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Vizualizacija nepremičnin na zemljevidu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Aplikacija prikazuje lokacije prodanih nepremičnin in vse javno dostopne podatke o transakcijah.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LibGDX(Tilemap)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Geoapify Api za prikaz zemljevida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nepremičnin glede na njihovo lokacijo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04" y="1017724"/>
            <a:ext cx="338539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Napredne funkcionalnosti: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Izpis podatkov o transakciji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Prikaz sporočil iz verige blokov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Lokalno shranjevanje uporabljenih ploščic (pohitritev nalaganja mape)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Animacija ob kliku na posamezno lokacijo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0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Vizualizacija nepremičnin na zemljevidu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On-screen Show (16:9)</PresentationFormat>
  <Paragraphs>56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Nunito</vt:lpstr>
      <vt:lpstr>Proxima Nova</vt:lpstr>
      <vt:lpstr>Spearmint</vt:lpstr>
      <vt:lpstr>Gama6</vt:lpstr>
      <vt:lpstr>Ideja projekta</vt:lpstr>
      <vt:lpstr>Pridobivanje podatkov</vt:lpstr>
      <vt:lpstr>Hranjenje podatkov</vt:lpstr>
      <vt:lpstr>Spletna storitev</vt:lpstr>
      <vt:lpstr>Spletni vmesnik</vt:lpstr>
      <vt:lpstr>Veriga blokov</vt:lpstr>
      <vt:lpstr>Vizualizacija nepremičnin na zemljevidu</vt:lpstr>
      <vt:lpstr>Vizualizacija nepremičnin na zemljevidu</vt:lpstr>
      <vt:lpstr>Mobilna aplikacija</vt:lpstr>
      <vt:lpstr>PowerPoint Presentation</vt:lpstr>
      <vt:lpstr>PowerPoint Presentation</vt:lpstr>
      <vt:lpstr>Storitev za prepoznavo vozil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Gama6</dc:title>
  <dc:creator>CaVi</dc:creator>
  <cp:lastModifiedBy>Vid Čabrian</cp:lastModifiedBy>
  <cp:revision>1</cp:revision>
  <dcterms:modified xsi:type="dcterms:W3CDTF">2024-01-20T22:30:54Z</dcterms:modified>
</cp:coreProperties>
</file>